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35999725" cx="27000200"/>
  <p:notesSz cx="7099300" cy="10234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isDn4T5S7lP46iA5KWkr9bfVg2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74AA4BD-1A25-4DA9-9D48-8F21A9438F1F}">
  <a:tblStyle styleId="{D74AA4BD-1A25-4DA9-9D48-8F21A9438F1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83450" y="767575"/>
            <a:ext cx="4733100" cy="3837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83450" y="767575"/>
            <a:ext cx="4733100" cy="3837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3ac6c01011_2_40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3ac6c01011_2_40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3ac6c01011_2_45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3ac6c01011_2_45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3ac6c01011_0_0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3ac6c01011_0_0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3ac6c01011_2_0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3ac6c01011_2_0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3ac6c01011_2_5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3ac6c01011_2_5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3ac6c01011_2_10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3ac6c01011_2_10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3ac6c01011_2_15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3ac6c01011_2_15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3ac6c01011_2_20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3ac6c01011_2_20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3ac6c01011_2_25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3ac6c01011_2_25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3ac6c01011_2_30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3ac6c01011_2_30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3ac6c01011_2_35:notes"/>
          <p:cNvSpPr/>
          <p:nvPr>
            <p:ph idx="2" type="sldImg"/>
          </p:nvPr>
        </p:nvSpPr>
        <p:spPr>
          <a:xfrm>
            <a:off x="1183450" y="767575"/>
            <a:ext cx="4733100" cy="383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3ac6c01011_2_35:notes"/>
          <p:cNvSpPr txBox="1"/>
          <p:nvPr>
            <p:ph idx="1" type="body"/>
          </p:nvPr>
        </p:nvSpPr>
        <p:spPr>
          <a:xfrm>
            <a:off x="709925" y="4861425"/>
            <a:ext cx="5679300" cy="46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o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025015" y="5891626"/>
            <a:ext cx="22950170" cy="1253324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717"/>
              <a:buFont typeface="Calibri"/>
              <a:buNone/>
              <a:defRPr sz="1771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3375025" y="18908198"/>
            <a:ext cx="20250150" cy="869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sz="7087"/>
            </a:lvl1pPr>
            <a:lvl2pPr lvl="1" algn="ctr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None/>
              <a:defRPr sz="5906"/>
            </a:lvl2pPr>
            <a:lvl3pPr lvl="2" algn="ctr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315"/>
              <a:buNone/>
              <a:defRPr sz="5315"/>
            </a:lvl3pPr>
            <a:lvl4pPr lvl="3" algn="ctr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4pPr>
            <a:lvl5pPr lvl="4" algn="ctr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5pPr>
            <a:lvl6pPr lvl="5" algn="ctr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6pPr>
            <a:lvl7pPr lvl="6" algn="ctr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7pPr>
            <a:lvl8pPr lvl="7" algn="ctr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8pPr>
            <a:lvl9pPr lvl="8" algn="ctr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856264" y="1916661"/>
            <a:ext cx="23287673" cy="69582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079349" y="9360179"/>
            <a:ext cx="22841503" cy="23287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e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6978922" y="14259751"/>
            <a:ext cx="30508114" cy="58219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4833666" y="8606584"/>
            <a:ext cx="30508114" cy="171282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856264" y="1916661"/>
            <a:ext cx="23287673" cy="69582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856264" y="9583264"/>
            <a:ext cx="23287673" cy="22841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c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842202" y="8974945"/>
            <a:ext cx="23287673" cy="14974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717"/>
              <a:buFont typeface="Calibri"/>
              <a:buNone/>
              <a:defRPr sz="1771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842202" y="24091502"/>
            <a:ext cx="23287673" cy="78749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sz="7087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rgbClr val="888888"/>
              </a:buClr>
              <a:buSzPts val="5906"/>
              <a:buNone/>
              <a:defRPr sz="5906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rgbClr val="888888"/>
              </a:buClr>
              <a:buSzPts val="5315"/>
              <a:buNone/>
              <a:defRPr sz="5315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rgbClr val="888888"/>
              </a:buClr>
              <a:buSzPts val="4724"/>
              <a:buNone/>
              <a:defRPr sz="472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rgbClr val="888888"/>
              </a:buClr>
              <a:buSzPts val="4724"/>
              <a:buNone/>
              <a:defRPr sz="472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rgbClr val="888888"/>
              </a:buClr>
              <a:buSzPts val="4724"/>
              <a:buNone/>
              <a:defRPr sz="472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rgbClr val="888888"/>
              </a:buClr>
              <a:buSzPts val="4724"/>
              <a:buNone/>
              <a:defRPr sz="472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rgbClr val="888888"/>
              </a:buClr>
              <a:buSzPts val="4724"/>
              <a:buNone/>
              <a:defRPr sz="472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rgbClr val="888888"/>
              </a:buClr>
              <a:buSzPts val="4724"/>
              <a:buNone/>
              <a:defRPr sz="472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Dupl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856264" y="1916661"/>
            <a:ext cx="23287673" cy="69582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856264" y="9583264"/>
            <a:ext cx="11475085" cy="22841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13668851" y="9583264"/>
            <a:ext cx="11475085" cy="22841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859780" y="1916661"/>
            <a:ext cx="23287673" cy="69582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859784" y="8824938"/>
            <a:ext cx="11422348" cy="43249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b="1" sz="7087"/>
            </a:lvl1pPr>
            <a:lvl2pPr indent="-2286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None/>
              <a:defRPr b="1" sz="5906"/>
            </a:lvl2pPr>
            <a:lvl3pPr indent="-2286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315"/>
              <a:buNone/>
              <a:defRPr b="1" sz="5315"/>
            </a:lvl3pPr>
            <a:lvl4pPr indent="-2286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4pPr>
            <a:lvl5pPr indent="-2286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5pPr>
            <a:lvl6pPr indent="-2286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6pPr>
            <a:lvl7pPr indent="-2286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7pPr>
            <a:lvl8pPr indent="-2286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8pPr>
            <a:lvl9pPr indent="-2286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859784" y="13149904"/>
            <a:ext cx="11422348" cy="19341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3668853" y="8824938"/>
            <a:ext cx="11478602" cy="43249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b="1" sz="7087"/>
            </a:lvl1pPr>
            <a:lvl2pPr indent="-2286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None/>
              <a:defRPr b="1" sz="5906"/>
            </a:lvl2pPr>
            <a:lvl3pPr indent="-2286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315"/>
              <a:buNone/>
              <a:defRPr b="1" sz="5315"/>
            </a:lvl3pPr>
            <a:lvl4pPr indent="-2286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4pPr>
            <a:lvl5pPr indent="-2286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5pPr>
            <a:lvl6pPr indent="-2286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6pPr>
            <a:lvl7pPr indent="-2286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7pPr>
            <a:lvl8pPr indent="-2286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8pPr>
            <a:lvl9pPr indent="-2286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b="1" sz="4724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3668853" y="13149904"/>
            <a:ext cx="11478602" cy="19341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856264" y="1916661"/>
            <a:ext cx="23287673" cy="69582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859781" y="2399982"/>
            <a:ext cx="8708267" cy="83999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49"/>
              <a:buFont typeface="Calibri"/>
              <a:buNone/>
              <a:defRPr sz="94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1478602" y="5183304"/>
            <a:ext cx="13668851" cy="255831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28611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9449"/>
              <a:buChar char="•"/>
              <a:defRPr sz="9449"/>
            </a:lvl1pPr>
            <a:lvl2pPr indent="-753618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8268"/>
              <a:buChar char="•"/>
              <a:defRPr sz="8268"/>
            </a:lvl2pPr>
            <a:lvl3pPr indent="-678624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3pPr>
            <a:lvl4pPr indent="-603631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Char char="•"/>
              <a:defRPr sz="5906"/>
            </a:lvl4pPr>
            <a:lvl5pPr indent="-603631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Char char="•"/>
              <a:defRPr sz="5906"/>
            </a:lvl5pPr>
            <a:lvl6pPr indent="-603631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Char char="•"/>
              <a:defRPr sz="5906"/>
            </a:lvl6pPr>
            <a:lvl7pPr indent="-603631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Char char="•"/>
              <a:defRPr sz="5906"/>
            </a:lvl7pPr>
            <a:lvl8pPr indent="-603631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Char char="•"/>
              <a:defRPr sz="5906"/>
            </a:lvl8pPr>
            <a:lvl9pPr indent="-603631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Char char="•"/>
              <a:defRPr sz="5906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859781" y="10799922"/>
            <a:ext cx="8708267" cy="200081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1pPr>
            <a:lvl2pPr indent="-2286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134"/>
              <a:buNone/>
              <a:defRPr sz="4134"/>
            </a:lvl2pPr>
            <a:lvl3pPr indent="-2286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3pPr>
            <a:lvl4pPr indent="-2286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4pPr>
            <a:lvl5pPr indent="-2286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5pPr>
            <a:lvl6pPr indent="-2286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6pPr>
            <a:lvl7pPr indent="-2286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7pPr>
            <a:lvl8pPr indent="-2286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8pPr>
            <a:lvl9pPr indent="-2286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859781" y="2399982"/>
            <a:ext cx="8708267" cy="83999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49"/>
              <a:buFont typeface="Calibri"/>
              <a:buNone/>
              <a:defRPr sz="94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1478602" y="5183304"/>
            <a:ext cx="13668851" cy="2558314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859781" y="10799922"/>
            <a:ext cx="8708267" cy="200081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1pPr>
            <a:lvl2pPr indent="-228600" lvl="1" marL="914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4134"/>
              <a:buNone/>
              <a:defRPr sz="4134"/>
            </a:lvl2pPr>
            <a:lvl3pPr indent="-228600" lvl="2" marL="1371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3pPr>
            <a:lvl4pPr indent="-228600" lvl="3" marL="1828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4pPr>
            <a:lvl5pPr indent="-228600" lvl="4" marL="22860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5pPr>
            <a:lvl6pPr indent="-228600" lvl="5" marL="27432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6pPr>
            <a:lvl7pPr indent="-228600" lvl="6" marL="32004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7pPr>
            <a:lvl8pPr indent="-228600" lvl="7" marL="36576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8pPr>
            <a:lvl9pPr indent="-228600" lvl="8" marL="411480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2953"/>
              <a:buNone/>
              <a:defRPr sz="295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856264" y="1916661"/>
            <a:ext cx="23287673" cy="69582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992"/>
              <a:buFont typeface="Calibri"/>
              <a:buNone/>
              <a:defRPr b="0" i="0" sz="129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856264" y="9583264"/>
            <a:ext cx="23287673" cy="22841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753618" lvl="0" marL="457200" marR="0" rtl="0" algn="l">
              <a:lnSpc>
                <a:spcPct val="90000"/>
              </a:lnSpc>
              <a:spcBef>
                <a:spcPts val="2953"/>
              </a:spcBef>
              <a:spcAft>
                <a:spcPts val="0"/>
              </a:spcAft>
              <a:buClr>
                <a:schemeClr val="dk1"/>
              </a:buClr>
              <a:buSzPts val="8268"/>
              <a:buFont typeface="Arial"/>
              <a:buChar char="•"/>
              <a:defRPr b="0" i="0" sz="826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78624" lvl="1" marL="914400" marR="0" rtl="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7087"/>
              <a:buFont typeface="Arial"/>
              <a:buChar char="•"/>
              <a:defRPr b="0" i="0" sz="708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03631" lvl="2" marL="1371600" marR="0" rtl="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906"/>
              <a:buFont typeface="Arial"/>
              <a:buChar char="•"/>
              <a:defRPr b="0" i="0" sz="590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566102" lvl="3" marL="1828800" marR="0" rtl="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315"/>
              <a:buFont typeface="Arial"/>
              <a:buChar char="•"/>
              <a:defRPr b="0" i="0" sz="53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566102" lvl="4" marL="2286000" marR="0" rtl="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315"/>
              <a:buFont typeface="Arial"/>
              <a:buChar char="•"/>
              <a:defRPr b="0" i="0" sz="53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566102" lvl="5" marL="2743200" marR="0" rtl="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315"/>
              <a:buFont typeface="Arial"/>
              <a:buChar char="•"/>
              <a:defRPr b="0" i="0" sz="53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566102" lvl="6" marL="3200400" marR="0" rtl="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315"/>
              <a:buFont typeface="Arial"/>
              <a:buChar char="•"/>
              <a:defRPr b="0" i="0" sz="53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566102" lvl="7" marL="3657600" marR="0" rtl="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315"/>
              <a:buFont typeface="Arial"/>
              <a:buChar char="•"/>
              <a:defRPr b="0" i="0" sz="53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566102" lvl="8" marL="4114800" marR="0" rtl="0" algn="l">
              <a:lnSpc>
                <a:spcPct val="90000"/>
              </a:lnSpc>
              <a:spcBef>
                <a:spcPts val="1476"/>
              </a:spcBef>
              <a:spcAft>
                <a:spcPts val="0"/>
              </a:spcAft>
              <a:buClr>
                <a:schemeClr val="dk1"/>
              </a:buClr>
              <a:buSzPts val="5315"/>
              <a:buFont typeface="Arial"/>
              <a:buChar char="•"/>
              <a:defRPr b="0" i="0" sz="53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54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1965779" y="3267303"/>
            <a:ext cx="8778875" cy="4283075"/>
            <a:chOff x="98071116" y="93504978"/>
            <a:chExt cx="9616638" cy="5324475"/>
          </a:xfrm>
        </p:grpSpPr>
        <p:pic>
          <p:nvPicPr>
            <p:cNvPr descr="jpeg-file-icon" id="85" name="Google Shape;85;p1"/>
            <p:cNvPicPr preferRelativeResize="0"/>
            <p:nvPr/>
          </p:nvPicPr>
          <p:blipFill rotWithShape="1">
            <a:blip r:embed="rId3">
              <a:alphaModFix/>
            </a:blip>
            <a:srcRect b="0" l="0" r="0" t="18750"/>
            <a:stretch/>
          </p:blipFill>
          <p:spPr>
            <a:xfrm>
              <a:off x="98071116" y="93504978"/>
              <a:ext cx="6553200" cy="5324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jpeg-file-icon" id="86" name="Google Shape;86;p1"/>
            <p:cNvPicPr preferRelativeResize="0"/>
            <p:nvPr/>
          </p:nvPicPr>
          <p:blipFill rotWithShape="1">
            <a:blip r:embed="rId3">
              <a:alphaModFix/>
            </a:blip>
            <a:srcRect b="0" l="0" r="0" t="18750"/>
            <a:stretch/>
          </p:blipFill>
          <p:spPr>
            <a:xfrm>
              <a:off x="104510016" y="93581178"/>
              <a:ext cx="3101538" cy="252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jpeg-file-icon" id="87" name="Google Shape;87;p1"/>
            <p:cNvPicPr preferRelativeResize="0"/>
            <p:nvPr/>
          </p:nvPicPr>
          <p:blipFill rotWithShape="1">
            <a:blip r:embed="rId3">
              <a:alphaModFix/>
            </a:blip>
            <a:srcRect b="0" l="0" r="0" t="18750"/>
            <a:stretch/>
          </p:blipFill>
          <p:spPr>
            <a:xfrm>
              <a:off x="104586216" y="96196428"/>
              <a:ext cx="3101538" cy="2520000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88" name="Google Shape;88;p1"/>
          <p:cNvGraphicFramePr/>
          <p:nvPr/>
        </p:nvGraphicFramePr>
        <p:xfrm>
          <a:off x="0" y="-1829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{D74AA4BD-1A25-4DA9-9D48-8F21A9438F1F}</a:tableStyleId>
              </a:tblPr>
              <a:tblGrid>
                <a:gridCol w="914400"/>
                <a:gridCol w="11756575"/>
                <a:gridCol w="908375"/>
                <a:gridCol w="724475"/>
                <a:gridCol w="11887200"/>
                <a:gridCol w="907600"/>
              </a:tblGrid>
              <a:tr h="653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694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ctr">
                        <a:spcBef>
                          <a:spcPts val="3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Contribution à l’amélioration de taux de germination et de greffage chez l’arganier (</a:t>
                      </a:r>
                      <a:r>
                        <a:rPr b="1" i="1" lang="pt-PT" sz="350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Argania spinosa </a:t>
                      </a:r>
                      <a:r>
                        <a:rPr b="1" lang="pt-PT" sz="350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L).</a:t>
                      </a:r>
                      <a:endParaRPr b="1" sz="4400"/>
                    </a:p>
                    <a:p>
                      <a:pPr indent="0" lvl="0" marL="0" marR="0" rtl="0" algn="r">
                        <a:spcBef>
                          <a:spcPts val="2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Bensaid Ayoub</a:t>
                      </a:r>
                      <a:endParaRPr b="1"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Universite ibn tofail</a:t>
                      </a: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/ </a:t>
                      </a:r>
                      <a:r>
                        <a:rPr lang="pt-PT" sz="35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Faculte des sciences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 u="sng">
                          <a:solidFill>
                            <a:srgbClr val="0070C0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ayoub.bensaid@uit.ac.ma</a:t>
                      </a:r>
                      <a:endParaRPr sz="3500">
                        <a:solidFill>
                          <a:srgbClr val="0070C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r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Name of the Second Author</a:t>
                      </a:r>
                      <a:endParaRPr b="1"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Affiliation / Entity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 u="sng">
                          <a:solidFill>
                            <a:srgbClr val="0070C0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Emai</a:t>
                      </a:r>
                      <a:r>
                        <a:rPr lang="pt-PT" sz="3500">
                          <a:solidFill>
                            <a:srgbClr val="0070C0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</a:t>
                      </a:r>
                      <a:endParaRPr sz="1900"/>
                    </a:p>
                    <a:p>
                      <a:pPr indent="0" lvl="0" marL="0" marR="0" rtl="0" algn="r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Name of the Third Author</a:t>
                      </a:r>
                      <a:endParaRPr b="1"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Affiliation / Entity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 u="sng">
                          <a:solidFill>
                            <a:srgbClr val="0070C0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Email</a:t>
                      </a:r>
                      <a:endParaRPr sz="3500">
                        <a:solidFill>
                          <a:srgbClr val="0070C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3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Other information related to the project / study (dates, funding, thanks, ...).</a:t>
                      </a:r>
                      <a:endParaRPr b="1"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5815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3709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4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pt-PT" sz="4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Introduction</a:t>
                      </a:r>
                      <a:endParaRPr b="1" i="0" sz="4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pt-PT" sz="600">
                          <a:latin typeface="Arial"/>
                          <a:ea typeface="Arial"/>
                          <a:cs typeface="Arial"/>
                          <a:sym typeface="Arial"/>
                        </a:rPr>
                        <a:t>L’arganier (</a:t>
                      </a:r>
                      <a:r>
                        <a:rPr i="1" lang="pt-PT" sz="600">
                          <a:latin typeface="Arial"/>
                          <a:ea typeface="Arial"/>
                          <a:cs typeface="Arial"/>
                          <a:sym typeface="Arial"/>
                        </a:rPr>
                        <a:t>Argania spinosa </a:t>
                      </a:r>
                      <a:r>
                        <a:rPr lang="pt-PT" sz="600">
                          <a:latin typeface="Arial"/>
                          <a:ea typeface="Arial"/>
                          <a:cs typeface="Arial"/>
                          <a:sym typeface="Arial"/>
                        </a:rPr>
                        <a:t>(L) Skeel) est un arbre endémique spécifiquement du Maroc, qui joue des rôles importants dans la vie de la population de la région sud marocaine tant au niveau économique, social, écologique qu’environnemental.</a:t>
                      </a:r>
                      <a:endParaRPr sz="6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pt-PT" sz="600">
                          <a:latin typeface="Arial"/>
                          <a:ea typeface="Arial"/>
                          <a:cs typeface="Arial"/>
                          <a:sym typeface="Arial"/>
                        </a:rPr>
                        <a:t>Le présent travail a été entrepris pour pouvoir évaluer et comparer l’effet de substrat et de quelques prétraitements  sur le taux de germination et la croissance des radicules , et vérifier la compatibilité génétique entre des portes greffes issus de la germination des graines de la région d’Agadir avec des greffons issus des arbres de la région de Oued Cherrat .</a:t>
                      </a:r>
                      <a:endParaRPr sz="6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9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4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Objetives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Insert text and images (opcional)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4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Study Area</a:t>
                      </a:r>
                      <a:endParaRPr b="1" sz="4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Insert text and images (opcional);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4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Methodology</a:t>
                      </a:r>
                      <a:endParaRPr b="1" sz="4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Insert text and images (opcional);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4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Bibliography</a:t>
                      </a:r>
                      <a:endParaRPr b="1" sz="4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Insert text;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pt-PT" sz="4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Results</a:t>
                      </a:r>
                      <a:endParaRPr b="1" i="0" sz="4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Insert text and images (opcional);</a:t>
                      </a:r>
                      <a:endParaRPr sz="1900"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4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Discussion</a:t>
                      </a:r>
                      <a:endParaRPr b="1" sz="4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Insert text and images (opcional);</a:t>
                      </a:r>
                      <a:endParaRPr sz="1900"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900"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4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Conclusion</a:t>
                      </a:r>
                      <a:endParaRPr b="1" sz="4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3500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350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Insert text and images (opcional);</a:t>
                      </a:r>
                      <a:endParaRPr sz="35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5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18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815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pSp>
        <p:nvGrpSpPr>
          <p:cNvPr id="89" name="Google Shape;89;p1"/>
          <p:cNvGrpSpPr/>
          <p:nvPr/>
        </p:nvGrpSpPr>
        <p:grpSpPr>
          <a:xfrm>
            <a:off x="1609425" y="2565543"/>
            <a:ext cx="8778875" cy="4283075"/>
            <a:chOff x="98071116" y="93504978"/>
            <a:chExt cx="9616638" cy="5324475"/>
          </a:xfrm>
        </p:grpSpPr>
        <p:pic>
          <p:nvPicPr>
            <p:cNvPr descr="jpeg-file-icon" id="90" name="Google Shape;90;p1"/>
            <p:cNvPicPr preferRelativeResize="0"/>
            <p:nvPr/>
          </p:nvPicPr>
          <p:blipFill rotWithShape="1">
            <a:blip r:embed="rId3">
              <a:alphaModFix/>
            </a:blip>
            <a:srcRect b="0" l="0" r="0" t="18750"/>
            <a:stretch/>
          </p:blipFill>
          <p:spPr>
            <a:xfrm>
              <a:off x="98071116" y="93504978"/>
              <a:ext cx="6553200" cy="5324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jpeg-file-icon" id="91" name="Google Shape;91;p1"/>
            <p:cNvPicPr preferRelativeResize="0"/>
            <p:nvPr/>
          </p:nvPicPr>
          <p:blipFill rotWithShape="1">
            <a:blip r:embed="rId3">
              <a:alphaModFix/>
            </a:blip>
            <a:srcRect b="0" l="0" r="0" t="18750"/>
            <a:stretch/>
          </p:blipFill>
          <p:spPr>
            <a:xfrm>
              <a:off x="104510016" y="93581178"/>
              <a:ext cx="3101538" cy="252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jpeg-file-icon" id="92" name="Google Shape;92;p1"/>
            <p:cNvPicPr preferRelativeResize="0"/>
            <p:nvPr/>
          </p:nvPicPr>
          <p:blipFill rotWithShape="1">
            <a:blip r:embed="rId3">
              <a:alphaModFix/>
            </a:blip>
            <a:srcRect b="0" l="0" r="0" t="18750"/>
            <a:stretch/>
          </p:blipFill>
          <p:spPr>
            <a:xfrm>
              <a:off x="104586216" y="96196428"/>
              <a:ext cx="3101538" cy="2520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3ac6c01011_2_40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23ac6c01011_2_40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3ac6c01011_2_45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23ac6c01011_2_45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3ac6c01011_0_0"/>
          <p:cNvSpPr txBox="1"/>
          <p:nvPr>
            <p:ph type="title"/>
          </p:nvPr>
        </p:nvSpPr>
        <p:spPr>
          <a:xfrm>
            <a:off x="1856264" y="1916661"/>
            <a:ext cx="23287800" cy="6958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g23ac6c01011_0_0"/>
          <p:cNvSpPr txBox="1"/>
          <p:nvPr>
            <p:ph idx="1" type="body"/>
          </p:nvPr>
        </p:nvSpPr>
        <p:spPr>
          <a:xfrm>
            <a:off x="1856264" y="9583264"/>
            <a:ext cx="23287800" cy="2284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3ac6c01011_2_0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23ac6c01011_2_0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3ac6c01011_2_5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23ac6c01011_2_5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3ac6c01011_2_10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23ac6c01011_2_10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3ac6c01011_2_15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23ac6c01011_2_15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3ac6c01011_2_20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23ac6c01011_2_20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3ac6c01011_2_25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23ac6c01011_2_25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3ac6c01011_2_30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23ac6c01011_2_30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3ac6c01011_2_35"/>
          <p:cNvSpPr txBox="1"/>
          <p:nvPr>
            <p:ph type="ctrTitle"/>
          </p:nvPr>
        </p:nvSpPr>
        <p:spPr>
          <a:xfrm>
            <a:off x="2025015" y="5891626"/>
            <a:ext cx="22950300" cy="1253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23ac6c01011_2_35"/>
          <p:cNvSpPr txBox="1"/>
          <p:nvPr>
            <p:ph idx="1" type="subTitle"/>
          </p:nvPr>
        </p:nvSpPr>
        <p:spPr>
          <a:xfrm>
            <a:off x="3375025" y="18908198"/>
            <a:ext cx="20250300" cy="869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29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2019-04-09T18:53:20Z</dcterms:created>
  <dc:creator>RISCOS</dc:creator>
</cp:coreProperties>
</file>